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59" r:id="rId5"/>
    <p:sldId id="260" r:id="rId6"/>
    <p:sldId id="261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8" d="100"/>
          <a:sy n="78" d="100"/>
        </p:scale>
        <p:origin x="67" y="2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ker, Kirk" userId="db297771-ee7e-47b9-ad4f-13b6498c1033" providerId="ADAL" clId="{E95457A7-7B63-4C3B-B217-D0309CF374B9}"/>
    <pc:docChg chg="custSel addSld modSld">
      <pc:chgData name="Baker, Kirk" userId="db297771-ee7e-47b9-ad4f-13b6498c1033" providerId="ADAL" clId="{E95457A7-7B63-4C3B-B217-D0309CF374B9}" dt="2024-04-17T19:51:19.384" v="5"/>
      <pc:docMkLst>
        <pc:docMk/>
      </pc:docMkLst>
      <pc:sldChg chg="addSp modSp new">
        <pc:chgData name="Baker, Kirk" userId="db297771-ee7e-47b9-ad4f-13b6498c1033" providerId="ADAL" clId="{E95457A7-7B63-4C3B-B217-D0309CF374B9}" dt="2024-04-17T19:51:19.384" v="5"/>
        <pc:sldMkLst>
          <pc:docMk/>
          <pc:sldMk cId="54093340" sldId="263"/>
        </pc:sldMkLst>
        <pc:picChg chg="add mod">
          <ac:chgData name="Baker, Kirk" userId="db297771-ee7e-47b9-ad4f-13b6498c1033" providerId="ADAL" clId="{E95457A7-7B63-4C3B-B217-D0309CF374B9}" dt="2024-04-17T19:51:19.384" v="5"/>
          <ac:picMkLst>
            <pc:docMk/>
            <pc:sldMk cId="54093340" sldId="263"/>
            <ac:picMk id="2" creationId="{7332D03B-A104-74CB-7B69-046BEAC27AE2}"/>
          </ac:picMkLst>
        </pc:picChg>
      </pc:sldChg>
      <pc:sldChg chg="addSp delSp modSp new mod">
        <pc:chgData name="Baker, Kirk" userId="db297771-ee7e-47b9-ad4f-13b6498c1033" providerId="ADAL" clId="{E95457A7-7B63-4C3B-B217-D0309CF374B9}" dt="2024-04-17T19:51:17.938" v="4" actId="21"/>
        <pc:sldMkLst>
          <pc:docMk/>
          <pc:sldMk cId="3290115433" sldId="264"/>
        </pc:sldMkLst>
        <pc:picChg chg="add mod">
          <ac:chgData name="Baker, Kirk" userId="db297771-ee7e-47b9-ad4f-13b6498c1033" providerId="ADAL" clId="{E95457A7-7B63-4C3B-B217-D0309CF374B9}" dt="2024-04-17T19:51:09.653" v="2"/>
          <ac:picMkLst>
            <pc:docMk/>
            <pc:sldMk cId="3290115433" sldId="264"/>
            <ac:picMk id="3" creationId="{2C7F56F5-3FC2-D300-1E7B-6E50BC4733A5}"/>
          </ac:picMkLst>
        </pc:picChg>
        <pc:picChg chg="add del mod">
          <ac:chgData name="Baker, Kirk" userId="db297771-ee7e-47b9-ad4f-13b6498c1033" providerId="ADAL" clId="{E95457A7-7B63-4C3B-B217-D0309CF374B9}" dt="2024-04-17T19:51:17.938" v="4" actId="21"/>
          <ac:picMkLst>
            <pc:docMk/>
            <pc:sldMk cId="3290115433" sldId="264"/>
            <ac:picMk id="5" creationId="{E1A72A0F-6E41-3C05-EFFA-6E33D741C6B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CE419-0DAE-4DF9-3CAB-0000E6F258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D3EA0E-339E-334A-7796-F7A275CEF9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E3BF39-4C6C-D745-9014-C124712B5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957-7B3D-4FEB-A863-7356101C1E4E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062728-B578-46CB-18E9-E516CF292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EE9D6-108E-AF64-C3C1-A91EBD17D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38636-F54D-480A-9492-C6231BCFF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75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E346E-D084-BB9C-AE12-D5DAFCF68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736CDA-EC2F-0ECF-F7D0-24E4C1B608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DD6513-8DF0-AB25-A8C0-33F1F43E0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957-7B3D-4FEB-A863-7356101C1E4E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BD10D7-15D8-66F5-007E-DFF6A72A3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1D829-E672-F6AB-66A0-B93B2E473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38636-F54D-480A-9492-C6231BCFF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079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A9BDCC-E3BA-E8CB-4678-B9A8B095DE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68B304-9DC6-CB64-456B-09BBF1C07F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11477-DD99-8BDE-81CB-B4C40AE2D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957-7B3D-4FEB-A863-7356101C1E4E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17C77-C945-D3F7-4382-2B8297542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401D74-ED22-8705-7DC3-9ADED181A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38636-F54D-480A-9492-C6231BCFF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77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7ACB2-A4CF-1017-D8FB-BDEDF7BC0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CA23A3-B6E6-BB84-85B5-29542D206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057C7-3D99-E22F-60E4-58C7E23ED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957-7B3D-4FEB-A863-7356101C1E4E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15573-7945-1745-187E-0DD740622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6E0968-623E-E531-17E0-629CF2212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38636-F54D-480A-9492-C6231BCFF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077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282DC-9F2B-73EB-04BE-1413D3EB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C37278-AD0D-25F9-1E4E-7081E812A8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5AA481-AC3D-8ADB-3A3F-6A856E9A6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957-7B3D-4FEB-A863-7356101C1E4E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847010-85A8-EF1E-0B7F-10C4F16AE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EA404-714A-8EF9-A028-E7769A221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38636-F54D-480A-9492-C6231BCFF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574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2FD67-833A-B708-BBA3-C40891545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9FDB78-F2DE-81D7-4000-DC4F9B57C2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47C9CC-FA55-8425-4CE8-B9941D2731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029625-BE05-9DA4-19C8-0BCA16FE6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957-7B3D-4FEB-A863-7356101C1E4E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33A5D5-969C-E632-2388-ED1F345FB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E11574-C9D7-327B-6A1C-E274054E2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38636-F54D-480A-9492-C6231BCFF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91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AF8E9-0BFA-C9C5-1003-CFA4B3069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C75A2D-FCAA-C9FB-4A62-033410F37F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850B29-5CFE-69EA-401F-68DDF9E1E5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1A0B7F-B79C-3C08-56F1-8BFEFCEA45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6203F9-8EF4-51FB-F9DE-DCC4CB711D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B86ECC-9C31-E9AB-5C0B-A00E7A7C5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957-7B3D-4FEB-A863-7356101C1E4E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D55110-0F17-D60D-37A8-39AB1A4EA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E38F33-1FF8-CCCF-C956-72BB1EDD2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38636-F54D-480A-9492-C6231BCFF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86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5F261-D60C-EC8E-B44B-5EDE4B365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630E02-57E8-6E8E-4D00-6F3EFB7DB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957-7B3D-4FEB-A863-7356101C1E4E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F8CF28-6CAC-51D1-0528-CFE5A2FC9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C5DDD6-3DA4-943C-07F8-24E47CDAE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38636-F54D-480A-9492-C6231BCFF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337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0D7F5A-5DEF-C6E1-574F-E85FC5F31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957-7B3D-4FEB-A863-7356101C1E4E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9F5FEF-0B8F-6100-D142-1580105E7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16339D-612D-330B-E6B4-DD418BCEF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38636-F54D-480A-9492-C6231BCFF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886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665B5-7AF1-00AE-1ACC-D86E62D2E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416C5-B00C-16A7-B2A9-5581F52B8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D9B507-5020-270E-0809-4A9A107CB0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18E68C-1C5F-2292-C1BC-D4228DDD6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957-7B3D-4FEB-A863-7356101C1E4E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8163E-DA7B-A08F-1FC1-A84880848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35C264-A903-3E64-72CC-42D9D7818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38636-F54D-480A-9492-C6231BCFF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438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E0424-97A3-9760-88C0-B631ECAC3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2D2383-E02A-62AD-ACA1-61BA416FC4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798705-DB63-204D-DA86-62BFADBDEB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38AA2E-C5B7-4FAF-500C-28149C8B9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957-7B3D-4FEB-A863-7356101C1E4E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8B6351-108D-07E1-F0AD-F916420F5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A3166B-76C3-02B2-7032-45464D302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38636-F54D-480A-9492-C6231BCFF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403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325671-AF33-BAB0-B0F8-0C8EC80F2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6C4DC0-DB46-8E86-7590-AAE8BEABDC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397804-B33D-A107-14BF-24D3BF569B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52957-7B3D-4FEB-A863-7356101C1E4E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F751F9-404C-DC78-9F02-8B846BB833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A33DC1-C7EA-9CDC-C6AE-D32C54896A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38636-F54D-480A-9492-C6231BCFF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29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670432F8-F76C-2DDB-2609-8AED0DA116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5" y="0"/>
            <a:ext cx="94297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785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60AF5527-50E8-904A-D768-A3ACF2FABD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5" y="0"/>
            <a:ext cx="94297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636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1EED486C-6AA0-B428-176D-32FFD89665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5" y="0"/>
            <a:ext cx="94297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350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7891753E-13B0-D1C3-AF33-13FA01E647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5" y="0"/>
            <a:ext cx="94297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258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51CAB862-956B-C80D-8805-1602C4640A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5" y="0"/>
            <a:ext cx="94297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007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5CF101A0-19DC-BBAA-BF8F-2A5B8C933D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5" y="0"/>
            <a:ext cx="94297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998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p&#10;&#10;Description automatically generated">
            <a:extLst>
              <a:ext uri="{FF2B5EF4-FFF2-40B4-BE49-F238E27FC236}">
                <a16:creationId xmlns:a16="http://schemas.microsoft.com/office/drawing/2014/main" id="{7332D03B-A104-74CB-7B69-046BEAC27A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5" y="0"/>
            <a:ext cx="94297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93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2C7F56F5-3FC2-D300-1E7B-6E50BC4733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125" y="0"/>
            <a:ext cx="94297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115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Baker, Kirk</dc:creator>
  <cp:lastModifiedBy>Baker, Kirk</cp:lastModifiedBy>
  <cp:revision>1</cp:revision>
  <dcterms:created xsi:type="dcterms:W3CDTF">2024-04-17T13:47:00Z</dcterms:created>
  <dcterms:modified xsi:type="dcterms:W3CDTF">2024-04-17T19:51:50Z</dcterms:modified>
</cp:coreProperties>
</file>